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0058400" cy="1554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6B6D3C-E570-43BC-BA99-6C746D473808}" v="1" dt="2024-11-30T18:02:35.2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81"/>
    <p:restoredTop sz="94637"/>
  </p:normalViewPr>
  <p:slideViewPr>
    <p:cSldViewPr snapToGrid="0">
      <p:cViewPr>
        <p:scale>
          <a:sx n="42" d="100"/>
          <a:sy n="42" d="100"/>
        </p:scale>
        <p:origin x="2822" y="-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ryn Cail" userId="7346652a850e660c" providerId="LiveId" clId="{026B6D3C-E570-43BC-BA99-6C746D473808}"/>
    <pc:docChg chg="modSld">
      <pc:chgData name="Taryn Cail" userId="7346652a850e660c" providerId="LiveId" clId="{026B6D3C-E570-43BC-BA99-6C746D473808}" dt="2024-11-30T18:03:51.781" v="14" actId="14100"/>
      <pc:docMkLst>
        <pc:docMk/>
      </pc:docMkLst>
      <pc:sldChg chg="addSp modSp mod">
        <pc:chgData name="Taryn Cail" userId="7346652a850e660c" providerId="LiveId" clId="{026B6D3C-E570-43BC-BA99-6C746D473808}" dt="2024-11-30T18:03:51.781" v="14" actId="14100"/>
        <pc:sldMkLst>
          <pc:docMk/>
          <pc:sldMk cId="3318183528" sldId="256"/>
        </pc:sldMkLst>
        <pc:picChg chg="add mod">
          <ac:chgData name="Taryn Cail" userId="7346652a850e660c" providerId="LiveId" clId="{026B6D3C-E570-43BC-BA99-6C746D473808}" dt="2024-11-30T18:03:51.781" v="14" actId="14100"/>
          <ac:picMkLst>
            <pc:docMk/>
            <pc:sldMk cId="3318183528" sldId="256"/>
            <ac:picMk id="4" creationId="{D3F493F1-51FF-9D3C-DC7F-4B32F2C25778}"/>
          </ac:picMkLst>
        </pc:pic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2544023"/>
            <a:ext cx="8549640" cy="5411893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8164619"/>
            <a:ext cx="7543800" cy="3753061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537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03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827617"/>
            <a:ext cx="2168843" cy="131734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827617"/>
            <a:ext cx="6380798" cy="131734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9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30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3875409"/>
            <a:ext cx="8675370" cy="6466204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10402786"/>
            <a:ext cx="8675370" cy="3400424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06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4138083"/>
            <a:ext cx="4274820" cy="98630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4138083"/>
            <a:ext cx="4274820" cy="98630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01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827620"/>
            <a:ext cx="8675370" cy="30046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3810636"/>
            <a:ext cx="4255174" cy="1867534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5678170"/>
            <a:ext cx="4255174" cy="8351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3810636"/>
            <a:ext cx="4276130" cy="1867534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5678170"/>
            <a:ext cx="4276130" cy="8351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08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62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48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1036320"/>
            <a:ext cx="3244096" cy="362712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2238167"/>
            <a:ext cx="5092065" cy="11046883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4663440"/>
            <a:ext cx="3244096" cy="8639599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734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1036320"/>
            <a:ext cx="3244096" cy="362712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2238167"/>
            <a:ext cx="5092065" cy="11046883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4663440"/>
            <a:ext cx="3244096" cy="8639599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253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827620"/>
            <a:ext cx="8675370" cy="3004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4138083"/>
            <a:ext cx="8675370" cy="9863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14407730"/>
            <a:ext cx="2263140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3F922-A063-4D4E-A986-225036191983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14407730"/>
            <a:ext cx="3394710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14407730"/>
            <a:ext cx="2263140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2722E-952F-7F47-ACA0-A1B78EF8A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02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F04671-1125-3AF3-88D4-2C5B897965D7}"/>
              </a:ext>
            </a:extLst>
          </p:cNvPr>
          <p:cNvSpPr/>
          <p:nvPr/>
        </p:nvSpPr>
        <p:spPr>
          <a:xfrm>
            <a:off x="457200" y="457200"/>
            <a:ext cx="9144000" cy="146304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age of a newspaper with a group of soldiers&#10;&#10;Description automatically generated">
            <a:extLst>
              <a:ext uri="{FF2B5EF4-FFF2-40B4-BE49-F238E27FC236}">
                <a16:creationId xmlns:a16="http://schemas.microsoft.com/office/drawing/2014/main" id="{D3F493F1-51FF-9D3C-DC7F-4B32F2C25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56" y="457201"/>
            <a:ext cx="9656064" cy="1463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183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266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Erin Elizabeth Spinney</dc:creator>
  <cp:lastModifiedBy>Taryn Cail</cp:lastModifiedBy>
  <cp:revision>3</cp:revision>
  <dcterms:created xsi:type="dcterms:W3CDTF">2023-10-05T23:45:16Z</dcterms:created>
  <dcterms:modified xsi:type="dcterms:W3CDTF">2024-11-30T18:03:52Z</dcterms:modified>
</cp:coreProperties>
</file>

<file path=docProps/thumbnail.jpeg>
</file>